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4"/>
  </p:normalViewPr>
  <p:slideViewPr>
    <p:cSldViewPr snapToGrid="0">
      <p:cViewPr varScale="1">
        <p:scale>
          <a:sx n="124" d="100"/>
          <a:sy n="124" d="100"/>
        </p:scale>
        <p:origin x="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2FE914-626E-2800-AD4A-7C460F192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FD850F-F693-CEBE-AFA0-342F8EB45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545D47-9FA2-22DA-3BED-FA1283B2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62D489-AC79-6CC9-ACD1-4C241343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1D1F99-645F-50D6-DD93-0DA38667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6FE777-AD8B-0308-9046-5B91B7FD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A01652-F768-8E85-BCBC-B27E4BBDA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B50A86-3E09-BE17-85CB-63A9A59C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9C3240-0706-46CE-EF6D-8CB4E146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9B853A-006A-A31B-9C26-AE5194E6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1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84B7978-C4F9-7164-D50D-1BA19C0FE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E9B2E5-4850-915E-B9A2-FE44F694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0743BC-F236-596B-DE03-E967856B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A6003D-6B98-9263-7E66-C8BA65BE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9BBE3C-9D0B-206A-53BA-5551C561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ED24AC-7F20-2E87-3BA3-9A35416EB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03F56D-1099-2BF9-C65B-E49967864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D752AD7-2FDF-081A-B38E-9031C608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02AC1-4DE8-4D6E-A3BD-5A99179D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0D9F12-C989-D687-FF61-0FF1C02E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98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7477DB-5388-1281-24E4-78651B31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075DAD-D441-B4D1-497B-FD32E5B8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151B9F-A64C-760D-4110-092F2B01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07DE3A-3207-E6EE-AE57-721F2FEA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675410-0E3A-4E1E-11E9-E967751E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2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7766E-3049-8C99-884F-40CD575D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AB3E61-5A8B-EABE-8877-1D39C02D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6B0B43D-46A5-1AB8-4E94-F9B9A97A7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85F540-81AD-C3A8-197B-E9CEF04C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4C1CC3-BF1F-BAFB-5CB3-A3D03E32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78186C1-C23B-F663-A640-DF9975E5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0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B4684A-FE2A-1320-A226-112165A6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D3459B-79B9-6920-6110-C37239378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2F1E47-8AC4-5EAC-FF2A-02328F89B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80EB9D7-274B-4A06-8EA3-E2B4625E4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0C2270-BEB0-235E-4115-480F0E4AA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C79341C-4BB7-4C31-9804-C23E86E5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AD30265-FB76-8E7E-D750-497C82B4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6EAA9CF-7BDE-A688-569C-7646EEFD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08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47D7B-09BB-77B3-A41E-8BB4FECF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049842B-2A7A-97F7-5DCA-34FF824D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CA0F7E-3AD7-70B0-960B-871F1D98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742DF06-E897-C27A-0CC3-1E62F2BA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38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240B3F9-2906-F076-11CD-4D32457A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930B6F5-5DEA-5D38-DCBB-429FF991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A239BF-8662-AD2B-1FE9-AB487FDA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70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6194DB-C4E6-8F68-D391-79ABFEEF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134580-3EF0-76CF-E83B-9FA51B48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9DF84CA-6753-1C10-D51D-45E1AD336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F647EF-B81D-73E0-A87F-8C09D808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1251E1-E163-B7EA-70D6-2137831B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3495C4A-CBFB-402A-33F7-CC199E7D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24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4A1730-16BA-344E-536E-FE7D7CBB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A565D3E-17EE-947D-51B0-562947B14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76EB2F-D501-70CF-E8F3-2FF2E2BD9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334C1F-38DC-A8EB-6B14-E9353BFB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02C62B-B054-23D7-AC11-738DF264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80212F-FEC3-B10D-CF1E-63581BC2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23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DE7D45-6AC6-FA8C-D98E-74DC66C2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675530-073D-A07C-88A9-FE7EF36F0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88A4A-41D8-2C39-DD5E-BD3EED513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06623D-EFAF-4677-A7F1-2839B4879682}" type="datetimeFigureOut">
              <a:rPr lang="ko-KR" altLang="en-US" smtClean="0"/>
              <a:t>2026. 5. 26.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1359F3-8256-6E05-6E17-3973B6618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0DE558-FD3E-09D4-D902-5B332C9CC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A74464-C702-4A10-8066-7309A4BDD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34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44DCC6C-2CAD-785C-1436-2168A9147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6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C8E4C-4B0D-86D0-BFBE-3C81E48E6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D94A77-2B73-2D02-CD60-F2D4DBD7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E3C9E-B931-9533-7C7B-331F424B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D869E0-A5BF-F47C-0E7E-9A7BEA8E3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4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94885-F453-500F-A5F5-00A67DDA3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7BDD92D-B5A3-915C-419B-86F4DBAD6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94BCC-4F26-8705-49C4-B9E2ACF61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B0CBF7F-2E90-3E9F-206E-BED6BBDD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4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D8F2-5439-B958-BFAD-C1A945D54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FEFF26-E1CF-9A5D-F0C0-5CD25B18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0</Words>
  <Application>Microsoft Macintosh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KSR10</dc:creator>
  <cp:lastModifiedBy>Microsoft Office User</cp:lastModifiedBy>
  <cp:revision>2</cp:revision>
  <dcterms:created xsi:type="dcterms:W3CDTF">2025-04-29T07:19:57Z</dcterms:created>
  <dcterms:modified xsi:type="dcterms:W3CDTF">2026-05-26T04:47:59Z</dcterms:modified>
</cp:coreProperties>
</file>